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2" r:id="rId13"/>
    <p:sldId id="263" r:id="rId14"/>
  </p:sldIdLst>
  <p:sldSz cx="18288000" cy="10287000"/>
  <p:notesSz cx="6858000" cy="9144000"/>
  <p:embeddedFontLst>
    <p:embeddedFont>
      <p:font typeface="Nihonium113" panose="000004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C4875-059D-48EC-8F4C-7408C3224969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C56DF-3440-4D24-AA80-8AB2BC1898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25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56DF-3440-4D24-AA80-8AB2BC1898C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29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slideLayout" Target="../slideLayouts/slideLayout7.xml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audio" Target="../media/media7.wav"/><Relationship Id="rId2" Type="http://schemas.openxmlformats.org/officeDocument/2006/relationships/audio" Target="../media/media2.wav"/><Relationship Id="rId16" Type="http://schemas.openxmlformats.org/officeDocument/2006/relationships/image" Target="../media/image10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microsoft.com/office/2007/relationships/media" Target="../media/media7.wav"/><Relationship Id="rId5" Type="http://schemas.microsoft.com/office/2007/relationships/media" Target="../media/media4.wav"/><Relationship Id="rId15" Type="http://schemas.openxmlformats.org/officeDocument/2006/relationships/image" Target="../media/image3.svg"/><Relationship Id="rId10" Type="http://schemas.openxmlformats.org/officeDocument/2006/relationships/audio" Target="../media/media6.wav"/><Relationship Id="rId4" Type="http://schemas.openxmlformats.org/officeDocument/2006/relationships/audio" Target="../media/media3.wav"/><Relationship Id="rId9" Type="http://schemas.microsoft.com/office/2007/relationships/media" Target="../media/media6.wav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13" r="-162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4229100"/>
            <a:ext cx="10287805" cy="47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83"/>
              </a:lnSpc>
              <a:spcBef>
                <a:spcPct val="0"/>
              </a:spcBef>
            </a:pPr>
            <a:r>
              <a:rPr lang="en-US" sz="290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Music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652846"/>
            <a:ext cx="1053191" cy="982100"/>
          </a:xfrm>
          <a:custGeom>
            <a:avLst/>
            <a:gdLst/>
            <a:ahLst/>
            <a:cxnLst/>
            <a:rect l="l" t="t" r="r" b="b"/>
            <a:pathLst>
              <a:path w="1053191" h="982100">
                <a:moveTo>
                  <a:pt x="0" y="0"/>
                </a:moveTo>
                <a:lnTo>
                  <a:pt x="1053191" y="0"/>
                </a:lnTo>
                <a:lnTo>
                  <a:pt x="1053191" y="982100"/>
                </a:lnTo>
                <a:lnTo>
                  <a:pt x="0" y="982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2455555" y="4886048"/>
            <a:ext cx="5284961" cy="79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Chiptune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597449" y="3940324"/>
            <a:ext cx="14328352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88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Thank You -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180504"/>
            <a:ext cx="16230600" cy="72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800" b="1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Ahmad Azeez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427853"/>
            <a:ext cx="16230600" cy="72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5" lvl="1" indent="-453383" algn="l">
              <a:lnSpc>
                <a:spcPts val="5879"/>
              </a:lnSpc>
              <a:buFont typeface="Arial"/>
              <a:buChar char="•"/>
            </a:pPr>
            <a:r>
              <a:rPr lang="en-US" sz="4800" b="1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Meenakshi Rajesh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1409700"/>
            <a:ext cx="6833585" cy="119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9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Meet Our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08101" y="7462933"/>
            <a:ext cx="9283380" cy="1833467"/>
          </a:xfrm>
          <a:custGeom>
            <a:avLst/>
            <a:gdLst/>
            <a:ahLst/>
            <a:cxnLst/>
            <a:rect l="l" t="t" r="r" b="b"/>
            <a:pathLst>
              <a:path w="9283380" h="1833467">
                <a:moveTo>
                  <a:pt x="0" y="0"/>
                </a:moveTo>
                <a:lnTo>
                  <a:pt x="9283380" y="0"/>
                </a:lnTo>
                <a:lnTo>
                  <a:pt x="9283380" y="1833467"/>
                </a:lnTo>
                <a:lnTo>
                  <a:pt x="0" y="1833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8101" y="1826113"/>
            <a:ext cx="9283380" cy="6685116"/>
            <a:chOff x="0" y="0"/>
            <a:chExt cx="3136392" cy="2258568"/>
          </a:xfrm>
        </p:grpSpPr>
        <p:sp>
          <p:nvSpPr>
            <p:cNvPr id="11" name="Freeform 11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11478" r="-1147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97806" y="6098332"/>
            <a:ext cx="3872101" cy="764740"/>
          </a:xfrm>
          <a:custGeom>
            <a:avLst/>
            <a:gdLst/>
            <a:ahLst/>
            <a:cxnLst/>
            <a:rect l="l" t="t" r="r" b="b"/>
            <a:pathLst>
              <a:path w="3872101" h="764740">
                <a:moveTo>
                  <a:pt x="0" y="0"/>
                </a:moveTo>
                <a:lnTo>
                  <a:pt x="3872101" y="0"/>
                </a:lnTo>
                <a:lnTo>
                  <a:pt x="3872101" y="764740"/>
                </a:lnTo>
                <a:lnTo>
                  <a:pt x="0" y="76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01984" y="3692338"/>
            <a:ext cx="3872101" cy="2788364"/>
            <a:chOff x="0" y="0"/>
            <a:chExt cx="3136392" cy="2258568"/>
          </a:xfrm>
        </p:grpSpPr>
        <p:sp>
          <p:nvSpPr>
            <p:cNvPr id="15" name="Freeform 15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l="-1086" r="-108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63420" y="1673713"/>
            <a:ext cx="5055883" cy="419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6"/>
              </a:lnSpc>
              <a:spcBef>
                <a:spcPct val="0"/>
              </a:spcBef>
            </a:pPr>
            <a:r>
              <a:rPr lang="en-US" sz="7976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ART - CHIPTUNES </a:t>
            </a:r>
          </a:p>
          <a:p>
            <a:pPr algn="l">
              <a:lnSpc>
                <a:spcPts val="11166"/>
              </a:lnSpc>
              <a:spcBef>
                <a:spcPct val="0"/>
              </a:spcBef>
            </a:pPr>
            <a:r>
              <a:rPr lang="en-US" sz="7976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(8 BIT AUDIO)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5886629"/>
            <a:ext cx="8283355" cy="1635963"/>
          </a:xfrm>
          <a:custGeom>
            <a:avLst/>
            <a:gdLst/>
            <a:ahLst/>
            <a:cxnLst/>
            <a:rect l="l" t="t" r="r" b="b"/>
            <a:pathLst>
              <a:path w="8283355" h="1635963">
                <a:moveTo>
                  <a:pt x="0" y="0"/>
                </a:moveTo>
                <a:lnTo>
                  <a:pt x="8283355" y="0"/>
                </a:lnTo>
                <a:lnTo>
                  <a:pt x="8283355" y="1635963"/>
                </a:lnTo>
                <a:lnTo>
                  <a:pt x="0" y="1635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6452" y="637543"/>
            <a:ext cx="10643192" cy="7664339"/>
            <a:chOff x="0" y="0"/>
            <a:chExt cx="3136392" cy="2258568"/>
          </a:xfrm>
        </p:grpSpPr>
        <p:sp>
          <p:nvSpPr>
            <p:cNvPr id="5" name="Freeform 5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l="-15248" r="-1524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147774" y="7669802"/>
            <a:ext cx="5048545" cy="27334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72041" y="3238500"/>
            <a:ext cx="5929507" cy="235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9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RETRO VIDEO MUSIC</a:t>
            </a:r>
          </a:p>
        </p:txBody>
      </p:sp>
      <p:pic>
        <p:nvPicPr>
          <p:cNvPr id="9" name="Super Mario Bros. Theme Song">
            <a:hlinkClick r:id="" action="ppaction://media"/>
            <a:extLst>
              <a:ext uri="{FF2B5EF4-FFF2-40B4-BE49-F238E27FC236}">
                <a16:creationId xmlns:a16="http://schemas.microsoft.com/office/drawing/2014/main" id="{5FE3217C-BB18-ED5F-32C1-D05F36AA9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2737" y="97155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4286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364" y="1071918"/>
            <a:ext cx="293871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72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Method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364" y="2628900"/>
            <a:ext cx="16331835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1553" lvl="1" indent="-305777" algn="l">
              <a:lnSpc>
                <a:spcPts val="3965"/>
              </a:lnSpc>
              <a:buFont typeface="Arial"/>
              <a:buChar char="•"/>
            </a:pPr>
            <a:r>
              <a:rPr lang="en-US" sz="32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We used a genetic algorithm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9364" y="6348962"/>
            <a:ext cx="16331835" cy="1003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1553" lvl="1" indent="-305777" algn="l">
              <a:lnSpc>
                <a:spcPts val="3965"/>
              </a:lnSpc>
              <a:buFont typeface="Arial"/>
              <a:buChar char="•"/>
            </a:pPr>
            <a:r>
              <a:rPr lang="en-US" sz="320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Introduces variability by randomly changing notes or durations, improving the population steadily until a high-fitness solution is reached.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9364" y="3555369"/>
            <a:ext cx="16331835" cy="1003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1553" lvl="1" indent="-305777" algn="l">
              <a:lnSpc>
                <a:spcPts val="3965"/>
              </a:lnSpc>
              <a:buFont typeface="Arial"/>
              <a:buChar char="•"/>
            </a:pPr>
            <a:r>
              <a:rPr lang="en-US" sz="32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Chromosome was based on a list of MIDI note and time duration pairs and on an evaluation to the array of the target melody.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364" y="4950885"/>
            <a:ext cx="16331835" cy="1003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1553" lvl="1" indent="-305777" algn="l">
              <a:lnSpc>
                <a:spcPts val="3965"/>
              </a:lnSpc>
              <a:buFont typeface="Arial"/>
              <a:buChar char="•"/>
            </a:pPr>
            <a:r>
              <a:rPr lang="en-US" sz="320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Uses tournament selection to select parent chromosomes, which then exchange note-duration pairs to produce offspring.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364" y="930296"/>
            <a:ext cx="6833585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Fitness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2343824"/>
            <a:ext cx="16008152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3796" indent="-305498">
              <a:lnSpc>
                <a:spcPts val="3961"/>
              </a:lnSpc>
              <a:buFont typeface="Arial"/>
              <a:buChar char="•"/>
            </a:pPr>
            <a:r>
              <a:rPr lang="en-US" sz="320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Compares the generated MIDI notes to the original input notes to evaluate accuracy.</a:t>
            </a:r>
            <a:endParaRPr lang="en-US" sz="3200" dirty="0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8385" y="4333172"/>
            <a:ext cx="16077257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0996" lvl="1" indent="-305498" algn="l">
              <a:lnSpc>
                <a:spcPts val="3961"/>
              </a:lnSpc>
              <a:buFont typeface="Arial"/>
              <a:buChar char="•"/>
            </a:pPr>
            <a:r>
              <a:rPr lang="en-US" sz="320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Ensures the use of square waveforms and limits complexity to preserve 8-bit characteristics.</a:t>
            </a:r>
            <a:endParaRPr lang="en-US" sz="3200" dirty="0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6858" y="5267467"/>
            <a:ext cx="16842654" cy="1003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0998" lvl="1" indent="-305499" algn="l">
              <a:lnSpc>
                <a:spcPts val="3962"/>
              </a:lnSpc>
              <a:buFont typeface="Arial"/>
              <a:buChar char="•"/>
            </a:pPr>
            <a:r>
              <a:rPr lang="en-US" sz="320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Assigns a score out of a specific maximum (depends on the target melody length) based on the alignment of melody and rhythm, with the maximum representing a perfect match.</a:t>
            </a:r>
            <a:endParaRPr lang="en-US" sz="3200" dirty="0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  <a:sym typeface="Open Sans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2A867E2-C696-8702-C5C6-A287AE520D86}"/>
              </a:ext>
            </a:extLst>
          </p:cNvPr>
          <p:cNvSpPr txBox="1"/>
          <p:nvPr/>
        </p:nvSpPr>
        <p:spPr>
          <a:xfrm>
            <a:off x="838200" y="3350607"/>
            <a:ext cx="16008152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3796" indent="-305498">
              <a:lnSpc>
                <a:spcPts val="3961"/>
              </a:lnSpc>
              <a:buFont typeface="Arial"/>
              <a:buChar char="•"/>
            </a:pPr>
            <a:r>
              <a:rPr lang="en-US" sz="320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Assesses how closely the generated note durations match the input's rhythm.</a:t>
            </a:r>
            <a:endParaRPr lang="en-US" sz="3200" dirty="0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1F0C8-8919-C63C-3CB4-B07A0EFF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F9AE45-9204-3BFA-4740-6176F9948D98}"/>
              </a:ext>
            </a:extLst>
          </p:cNvPr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E17FAEB-2318-5EA4-A621-B9395329FC14}"/>
              </a:ext>
            </a:extLst>
          </p:cNvPr>
          <p:cNvSpPr txBox="1"/>
          <p:nvPr/>
        </p:nvSpPr>
        <p:spPr>
          <a:xfrm>
            <a:off x="889364" y="930296"/>
            <a:ext cx="6833585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Showcase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217E7AB-474F-3FB1-2327-740B96571DBF}"/>
              </a:ext>
            </a:extLst>
          </p:cNvPr>
          <p:cNvSpPr txBox="1"/>
          <p:nvPr/>
        </p:nvSpPr>
        <p:spPr>
          <a:xfrm>
            <a:off x="586452" y="2343824"/>
            <a:ext cx="6576348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Mission Impossible (Original)</a:t>
            </a:r>
          </a:p>
        </p:txBody>
      </p:sp>
      <p:pic>
        <p:nvPicPr>
          <p:cNvPr id="6" name="Mission Impossible">
            <a:hlinkClick r:id="" action="ppaction://media"/>
            <a:extLst>
              <a:ext uri="{FF2B5EF4-FFF2-40B4-BE49-F238E27FC236}">
                <a16:creationId xmlns:a16="http://schemas.microsoft.com/office/drawing/2014/main" id="{A19E11C6-CC74-9354-A03E-51BCC607E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68378" y="3364668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42869-1111-D8FB-6578-F57913696ED1}"/>
              </a:ext>
            </a:extLst>
          </p:cNvPr>
          <p:cNvSpPr txBox="1"/>
          <p:nvPr/>
        </p:nvSpPr>
        <p:spPr>
          <a:xfrm>
            <a:off x="580356" y="4295236"/>
            <a:ext cx="6582444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Mission Impossible (GA’s Chiptune Version)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94F3681-E313-4DF0-6A79-16D954ADD515}"/>
              </a:ext>
            </a:extLst>
          </p:cNvPr>
          <p:cNvSpPr txBox="1"/>
          <p:nvPr/>
        </p:nvSpPr>
        <p:spPr>
          <a:xfrm>
            <a:off x="10287000" y="2343824"/>
            <a:ext cx="6172200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Mortal Kombat (Original)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BA4068E-B0BB-1A1D-1C5C-99EB22F70106}"/>
              </a:ext>
            </a:extLst>
          </p:cNvPr>
          <p:cNvSpPr txBox="1"/>
          <p:nvPr/>
        </p:nvSpPr>
        <p:spPr>
          <a:xfrm>
            <a:off x="10490200" y="4177547"/>
            <a:ext cx="6172200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Mortal Kombat (GA’s Chiptune Version)</a:t>
            </a:r>
          </a:p>
        </p:txBody>
      </p:sp>
      <p:pic>
        <p:nvPicPr>
          <p:cNvPr id="12" name="Mortal Kombat">
            <a:hlinkClick r:id="" action="ppaction://media"/>
            <a:extLst>
              <a:ext uri="{FF2B5EF4-FFF2-40B4-BE49-F238E27FC236}">
                <a16:creationId xmlns:a16="http://schemas.microsoft.com/office/drawing/2014/main" id="{7002EDA9-3E9C-24FF-F42F-966D3D22E0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373100" y="3361461"/>
            <a:ext cx="406400" cy="4064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124C7AE-4BC8-325B-8666-016B5E38001F}"/>
              </a:ext>
            </a:extLst>
          </p:cNvPr>
          <p:cNvSpPr txBox="1"/>
          <p:nvPr/>
        </p:nvSpPr>
        <p:spPr>
          <a:xfrm>
            <a:off x="6583039" y="6201484"/>
            <a:ext cx="5121922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Pink Panther Theme (Original)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E3B566E-4447-D1C0-33B7-808C0A4AFA39}"/>
              </a:ext>
            </a:extLst>
          </p:cNvPr>
          <p:cNvSpPr txBox="1"/>
          <p:nvPr/>
        </p:nvSpPr>
        <p:spPr>
          <a:xfrm>
            <a:off x="4979073" y="7955872"/>
            <a:ext cx="8329854" cy="49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5499" lvl="1" algn="ctr">
              <a:lnSpc>
                <a:spcPts val="3962"/>
              </a:lnSpc>
            </a:pPr>
            <a:r>
              <a:rPr lang="en-US" sz="3200" dirty="0"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Pink Panther Theme (GA’s Chiptune Version)</a:t>
            </a:r>
          </a:p>
        </p:txBody>
      </p:sp>
      <p:pic>
        <p:nvPicPr>
          <p:cNvPr id="16" name="PinkPanther Theme Melody">
            <a:hlinkClick r:id="" action="ppaction://media"/>
            <a:extLst>
              <a:ext uri="{FF2B5EF4-FFF2-40B4-BE49-F238E27FC236}">
                <a16:creationId xmlns:a16="http://schemas.microsoft.com/office/drawing/2014/main" id="{2E84CB3B-8687-1B5D-D4F8-8B4860BCF39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940800" y="7114261"/>
            <a:ext cx="406400" cy="406400"/>
          </a:xfrm>
          <a:prstGeom prst="rect">
            <a:avLst/>
          </a:prstGeom>
        </p:spPr>
      </p:pic>
      <p:pic>
        <p:nvPicPr>
          <p:cNvPr id="17" name="MI output">
            <a:hlinkClick r:id="" action="ppaction://media"/>
            <a:extLst>
              <a:ext uri="{FF2B5EF4-FFF2-40B4-BE49-F238E27FC236}">
                <a16:creationId xmlns:a16="http://schemas.microsoft.com/office/drawing/2014/main" id="{03920DEF-01EF-AE8C-4700-62CCFE50819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68378" y="5501503"/>
            <a:ext cx="406400" cy="406400"/>
          </a:xfrm>
          <a:prstGeom prst="rect">
            <a:avLst/>
          </a:prstGeom>
        </p:spPr>
      </p:pic>
      <p:pic>
        <p:nvPicPr>
          <p:cNvPr id="18" name="MK output">
            <a:hlinkClick r:id="" action="ppaction://media"/>
            <a:extLst>
              <a:ext uri="{FF2B5EF4-FFF2-40B4-BE49-F238E27FC236}">
                <a16:creationId xmlns:a16="http://schemas.microsoft.com/office/drawing/2014/main" id="{F44D287A-13BF-1D57-501D-F58ED13DFA5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373100" y="5298303"/>
            <a:ext cx="406400" cy="406400"/>
          </a:xfrm>
          <a:prstGeom prst="rect">
            <a:avLst/>
          </a:prstGeom>
        </p:spPr>
      </p:pic>
      <p:pic>
        <p:nvPicPr>
          <p:cNvPr id="19" name="PinkPanther output">
            <a:hlinkClick r:id="" action="ppaction://media"/>
            <a:extLst>
              <a:ext uri="{FF2B5EF4-FFF2-40B4-BE49-F238E27FC236}">
                <a16:creationId xmlns:a16="http://schemas.microsoft.com/office/drawing/2014/main" id="{684C7977-37CD-7344-B5B5-31A34D279AA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940800" y="888134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8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21429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54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10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54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21429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591C3-926E-BB86-3C69-E7144ACB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D93F5F-4EC5-8542-BF47-BDDA154BFC14}"/>
              </a:ext>
            </a:extLst>
          </p:cNvPr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264CFD3-71B5-D1B2-E68D-4EF60B9D7539}"/>
              </a:ext>
            </a:extLst>
          </p:cNvPr>
          <p:cNvSpPr txBox="1"/>
          <p:nvPr/>
        </p:nvSpPr>
        <p:spPr>
          <a:xfrm>
            <a:off x="889364" y="930296"/>
            <a:ext cx="13741036" cy="2259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Fitness Score Progression Over Generations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endParaRPr lang="en-US" sz="6600" dirty="0">
              <a:solidFill>
                <a:srgbClr val="1F2020"/>
              </a:solidFill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  <a:sym typeface="Anton"/>
            </a:endParaRPr>
          </a:p>
        </p:txBody>
      </p:sp>
      <p:pic>
        <p:nvPicPr>
          <p:cNvPr id="3" name="GA Process">
            <a:hlinkClick r:id="" action="ppaction://media"/>
            <a:extLst>
              <a:ext uri="{FF2B5EF4-FFF2-40B4-BE49-F238E27FC236}">
                <a16:creationId xmlns:a16="http://schemas.microsoft.com/office/drawing/2014/main" id="{A38BEE4C-9071-1789-64BF-3EBAA74E0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6200" y="2705100"/>
            <a:ext cx="17227180" cy="10210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8F3259-1111-D21A-3F3D-499ECFDE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58078"/>
            <a:ext cx="12752408" cy="760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ihonium113" panose="00000400000000000000" pitchFamily="2" charset="0"/>
              <a:ea typeface="Nihonium113" panose="00000400000000000000" pitchFamily="2" charset="0"/>
              <a:cs typeface="Nihonium113" panose="000004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02668"/>
            <a:ext cx="373018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6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Anton"/>
              </a:rPr>
              <a:t>Next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7908" y="2666368"/>
            <a:ext cx="17259300" cy="100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98" lvl="1" indent="-305499" algn="l">
              <a:lnSpc>
                <a:spcPts val="3962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Full Track Conversion: </a:t>
            </a:r>
            <a:r>
              <a:rPr lang="en-US" sz="3200" dirty="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Expand from small segments to directly converting entire audio tracks into MIDI format, enabling the processing of full songs.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7908" y="4177157"/>
            <a:ext cx="17259300" cy="100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96" lvl="1" indent="-305498" algn="l">
              <a:lnSpc>
                <a:spcPts val="3961"/>
              </a:lnSpc>
              <a:buFont typeface="Arial"/>
              <a:buChar char="•"/>
            </a:pPr>
            <a:r>
              <a:rPr lang="en-US" sz="3200" b="1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Upgraded Chromosome Structure: </a:t>
            </a:r>
            <a:r>
              <a:rPr lang="en-US" sz="320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Transition to a 2D array representation to efficiently handle detailed note information (pitch, duration, amplitude), improving output audio.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7908" y="5686425"/>
            <a:ext cx="17259300" cy="100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96" lvl="1" indent="-305498" algn="l">
              <a:lnSpc>
                <a:spcPts val="3961"/>
              </a:lnSpc>
              <a:buFont typeface="Arial"/>
              <a:buChar char="•"/>
            </a:pPr>
            <a:r>
              <a:rPr lang="en-US" sz="3200" b="1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 Bold"/>
              </a:rPr>
              <a:t>Instrument Separation:</a:t>
            </a:r>
            <a:r>
              <a:rPr lang="en-US" sz="3200">
                <a:solidFill>
                  <a:srgbClr val="1F2020"/>
                </a:solidFill>
                <a:latin typeface="Nihonium113" panose="00000400000000000000" pitchFamily="2" charset="0"/>
                <a:ea typeface="Nihonium113" panose="00000400000000000000" pitchFamily="2" charset="0"/>
                <a:cs typeface="Nihonium113" panose="00000400000000000000" pitchFamily="2" charset="0"/>
                <a:sym typeface="Open Sans"/>
              </a:rPr>
              <a:t> Separate musical elements (melody, percussion, bassline) and apply genetic algorithms to each independently, enhancing the richness and complexity of the audio output.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DB592D9084AD49B67EA656BFC1996A" ma:contentTypeVersion="14" ma:contentTypeDescription="Create a new document." ma:contentTypeScope="" ma:versionID="50df909aea7bb5fe897dd02c93519df3">
  <xsd:schema xmlns:xsd="http://www.w3.org/2001/XMLSchema" xmlns:xs="http://www.w3.org/2001/XMLSchema" xmlns:p="http://schemas.microsoft.com/office/2006/metadata/properties" xmlns:ns3="c7153465-2d06-4861-84de-c9e6d20d46f6" xmlns:ns4="1789278c-099a-41d8-87eb-ed1478f21732" targetNamespace="http://schemas.microsoft.com/office/2006/metadata/properties" ma:root="true" ma:fieldsID="e7cb0ca2c0c666a933ce235d7117e808" ns3:_="" ns4:_="">
    <xsd:import namespace="c7153465-2d06-4861-84de-c9e6d20d46f6"/>
    <xsd:import namespace="1789278c-099a-41d8-87eb-ed1478f217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153465-2d06-4861-84de-c9e6d20d46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9278c-099a-41d8-87eb-ed1478f2173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153465-2d06-4861-84de-c9e6d20d46f6" xsi:nil="true"/>
  </documentManagement>
</p:properties>
</file>

<file path=customXml/itemProps1.xml><?xml version="1.0" encoding="utf-8"?>
<ds:datastoreItem xmlns:ds="http://schemas.openxmlformats.org/officeDocument/2006/customXml" ds:itemID="{C4FC63F3-F5F1-4102-AE1F-C1B335A8A2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153465-2d06-4861-84de-c9e6d20d46f6"/>
    <ds:schemaRef ds:uri="1789278c-099a-41d8-87eb-ed1478f217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CA857F-ECDB-4050-8169-CACD180628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7A7850-0B3B-42BC-AB62-BA1005144224}">
  <ds:schemaRefs>
    <ds:schemaRef ds:uri="http://schemas.microsoft.com/office/2006/documentManagement/types"/>
    <ds:schemaRef ds:uri="http://schemas.microsoft.com/office/2006/metadata/properties"/>
    <ds:schemaRef ds:uri="1789278c-099a-41d8-87eb-ed1478f2173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c7153465-2d06-4861-84de-c9e6d20d46f6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299</Words>
  <Application>Microsoft Office PowerPoint</Application>
  <PresentationFormat>Custom</PresentationFormat>
  <Paragraphs>32</Paragraphs>
  <Slides>10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Nihonium113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ChipTunes</dc:title>
  <dc:creator>Abio Dapro</dc:creator>
  <cp:lastModifiedBy>Ahmad Azeez</cp:lastModifiedBy>
  <cp:revision>6</cp:revision>
  <dcterms:created xsi:type="dcterms:W3CDTF">2006-08-16T00:00:00Z</dcterms:created>
  <dcterms:modified xsi:type="dcterms:W3CDTF">2024-12-04T03:11:35Z</dcterms:modified>
  <dc:identifier>DAGXEzs1DnE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0x01010055DB592D9084AD49B67EA656BFC1996A</vt:lpwstr>
  </property>
</Properties>
</file>